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1" r:id="rId3"/>
    <p:sldId id="259" r:id="rId4"/>
    <p:sldId id="258" r:id="rId5"/>
    <p:sldId id="260" r:id="rId6"/>
  </p:sldIdLst>
  <p:sldSz cx="3600450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2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21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589241"/>
            <a:ext cx="3060383" cy="1253490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1891070"/>
            <a:ext cx="2700338" cy="869275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394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44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191691"/>
            <a:ext cx="776347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191691"/>
            <a:ext cx="2284035" cy="30512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317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001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897613"/>
            <a:ext cx="3105388" cy="1497687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2409469"/>
            <a:ext cx="3105388" cy="787598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/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839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958453"/>
            <a:ext cx="1530191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958453"/>
            <a:ext cx="1530191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382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191691"/>
            <a:ext cx="3105388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882610"/>
            <a:ext cx="1523159" cy="432554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1315164"/>
            <a:ext cx="1523159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882610"/>
            <a:ext cx="1530660" cy="432554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1315164"/>
            <a:ext cx="1530660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36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43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111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40030"/>
            <a:ext cx="1161239" cy="840105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518399"/>
            <a:ext cx="1822728" cy="2558653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080135"/>
            <a:ext cx="1161239" cy="2001084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36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40030"/>
            <a:ext cx="1161239" cy="840105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518399"/>
            <a:ext cx="1822728" cy="2558653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080135"/>
            <a:ext cx="1161239" cy="2001084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7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191691"/>
            <a:ext cx="3105388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958453"/>
            <a:ext cx="3105388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3337084"/>
            <a:ext cx="81010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B6131-6CEE-4648-ABE7-4D03C89F6DD3}" type="datetimeFigureOut">
              <a:rPr lang="en-CA" smtClean="0"/>
              <a:t>2023-07-08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3337084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3337084"/>
            <a:ext cx="81010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3F309-55AC-4751-B9B8-C2704882C0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01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colorful background&#10;&#10;Description automatically generated">
            <a:extLst>
              <a:ext uri="{FF2B5EF4-FFF2-40B4-BE49-F238E27FC236}">
                <a16:creationId xmlns:a16="http://schemas.microsoft.com/office/drawing/2014/main" id="{DEDE5140-59E6-ED93-97FA-91F2D3D3B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r="13256" b="3"/>
          <a:stretch/>
        </p:blipFill>
        <p:spPr>
          <a:xfrm>
            <a:off x="20" y="10"/>
            <a:ext cx="3600429" cy="36004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39E8A4-1A69-6598-E450-4F053866D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542817" y="-1"/>
            <a:ext cx="1057632" cy="360044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85000"/>
                </a:schemeClr>
              </a:gs>
              <a:gs pos="47000">
                <a:schemeClr val="accent5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E8F1B-7D12-DA50-6CB4-E966337C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1318" cy="36004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26000">
                <a:schemeClr val="accent5">
                  <a:alpha val="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2FB46-4858-EF0E-0495-439BCEC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692" y="1559897"/>
            <a:ext cx="2759244" cy="132186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94000"/>
                </a:schemeClr>
              </a:gs>
              <a:gs pos="55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F65BD2-2754-E0E9-CFE6-19FD2218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45909" y="1145909"/>
            <a:ext cx="1308630" cy="3600450"/>
          </a:xfrm>
          <a:prstGeom prst="rect">
            <a:avLst/>
          </a:prstGeom>
          <a:gradFill>
            <a:gsLst>
              <a:gs pos="2000">
                <a:schemeClr val="accent2"/>
              </a:gs>
              <a:gs pos="47000">
                <a:schemeClr val="accent5">
                  <a:lumMod val="60000"/>
                  <a:lumOff val="4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FF3D06-BE9A-23D0-7FE5-BC81DE931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864345" y="1"/>
            <a:ext cx="736104" cy="3600449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5">
                  <a:alpha val="0"/>
                </a:schemeClr>
              </a:gs>
            </a:gsLst>
            <a:lin ang="117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5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B31E5E-4790-A7AF-0C4B-D1A926B7C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40" y="0"/>
            <a:ext cx="2777969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0849B2-95A3-478A-A3B7-D12A4187666F}"/>
              </a:ext>
            </a:extLst>
          </p:cNvPr>
          <p:cNvSpPr/>
          <p:nvPr/>
        </p:nvSpPr>
        <p:spPr>
          <a:xfrm>
            <a:off x="0" y="0"/>
            <a:ext cx="2002735" cy="3600450"/>
          </a:xfrm>
          <a:prstGeom prst="rect">
            <a:avLst/>
          </a:prstGeom>
          <a:solidFill>
            <a:srgbClr val="4742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50" y="0"/>
            <a:ext cx="3599549" cy="3600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guitars on a black background&#10;&#10;Description automatically generated">
            <a:extLst>
              <a:ext uri="{FF2B5EF4-FFF2-40B4-BE49-F238E27FC236}">
                <a16:creationId xmlns:a16="http://schemas.microsoft.com/office/drawing/2014/main" id="{CB2ECB27-ACF6-B35A-F25A-C766FCCD7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0" t="24019" r="42734" b="-24022"/>
          <a:stretch/>
        </p:blipFill>
        <p:spPr>
          <a:xfrm>
            <a:off x="-421897" y="428371"/>
            <a:ext cx="2325647" cy="3599777"/>
          </a:xfrm>
          <a:prstGeom prst="rect">
            <a:avLst/>
          </a:prstGeom>
        </p:spPr>
      </p:pic>
      <p:pic>
        <p:nvPicPr>
          <p:cNvPr id="7" name="Content Placeholder 4" descr="A group of guitars on a black background&#10;&#10;Description automatically generated">
            <a:extLst>
              <a:ext uri="{FF2B5EF4-FFF2-40B4-BE49-F238E27FC236}">
                <a16:creationId xmlns:a16="http://schemas.microsoft.com/office/drawing/2014/main" id="{77EC68C8-691D-55FA-09A8-EB4B45546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7" t="-690" r="17731" b="687"/>
          <a:stretch/>
        </p:blipFill>
        <p:spPr>
          <a:xfrm>
            <a:off x="2206106" y="214522"/>
            <a:ext cx="1393893" cy="359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6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plastic object with a screw and a bolt&#10;&#10;Description automatically generated">
            <a:extLst>
              <a:ext uri="{FF2B5EF4-FFF2-40B4-BE49-F238E27FC236}">
                <a16:creationId xmlns:a16="http://schemas.microsoft.com/office/drawing/2014/main" id="{D62B4B9F-1D90-0B63-7291-F88A6795B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91" y="106723"/>
            <a:ext cx="1620867" cy="3259402"/>
          </a:xfrm>
        </p:spPr>
      </p:pic>
    </p:spTree>
    <p:extLst>
      <p:ext uri="{BB962C8B-B14F-4D97-AF65-F5344CB8AC3E}">
        <p14:creationId xmlns:p14="http://schemas.microsoft.com/office/powerpoint/2010/main" val="496001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close-up of a printed circuit board&#10;&#10;Description automatically generated">
            <a:extLst>
              <a:ext uri="{FF2B5EF4-FFF2-40B4-BE49-F238E27FC236}">
                <a16:creationId xmlns:a16="http://schemas.microsoft.com/office/drawing/2014/main" id="{6463902C-D691-08F5-5E74-FA6A9DE67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691"/>
            <a:ext cx="3606136" cy="180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93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96</TotalTime>
  <Words>0</Words>
  <Application>Microsoft Office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Perry</dc:creator>
  <cp:lastModifiedBy>James Perry</cp:lastModifiedBy>
  <cp:revision>2</cp:revision>
  <dcterms:created xsi:type="dcterms:W3CDTF">2023-07-08T20:07:35Z</dcterms:created>
  <dcterms:modified xsi:type="dcterms:W3CDTF">2023-07-08T21:43:59Z</dcterms:modified>
</cp:coreProperties>
</file>